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9"/>
  </p:notesMasterIdLst>
  <p:handoutMasterIdLst>
    <p:handoutMasterId r:id="rId120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35" r:id="rId36"/>
    <p:sldId id="427" r:id="rId37"/>
    <p:sldId id="428" r:id="rId38"/>
    <p:sldId id="429" r:id="rId39"/>
    <p:sldId id="436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350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354" r:id="rId65"/>
    <p:sldId id="385" r:id="rId66"/>
    <p:sldId id="352" r:id="rId67"/>
    <p:sldId id="412" r:id="rId68"/>
    <p:sldId id="360" r:id="rId69"/>
    <p:sldId id="353" r:id="rId70"/>
    <p:sldId id="355" r:id="rId71"/>
    <p:sldId id="356" r:id="rId72"/>
    <p:sldId id="357" r:id="rId73"/>
    <p:sldId id="358" r:id="rId74"/>
    <p:sldId id="339" r:id="rId75"/>
    <p:sldId id="333" r:id="rId76"/>
    <p:sldId id="343" r:id="rId77"/>
    <p:sldId id="345" r:id="rId78"/>
    <p:sldId id="334" r:id="rId79"/>
    <p:sldId id="415" r:id="rId80"/>
    <p:sldId id="416" r:id="rId81"/>
    <p:sldId id="453" r:id="rId82"/>
    <p:sldId id="386" r:id="rId83"/>
    <p:sldId id="387" r:id="rId84"/>
    <p:sldId id="388" r:id="rId85"/>
    <p:sldId id="389" r:id="rId86"/>
    <p:sldId id="420" r:id="rId87"/>
    <p:sldId id="418" r:id="rId88"/>
    <p:sldId id="419" r:id="rId89"/>
    <p:sldId id="470" r:id="rId90"/>
    <p:sldId id="451" r:id="rId91"/>
    <p:sldId id="449" r:id="rId92"/>
    <p:sldId id="448" r:id="rId93"/>
    <p:sldId id="450" r:id="rId94"/>
    <p:sldId id="361" r:id="rId95"/>
    <p:sldId id="455" r:id="rId96"/>
    <p:sldId id="421" r:id="rId97"/>
    <p:sldId id="422" r:id="rId98"/>
    <p:sldId id="393" r:id="rId99"/>
    <p:sldId id="457" r:id="rId100"/>
    <p:sldId id="458" r:id="rId101"/>
    <p:sldId id="459" r:id="rId102"/>
    <p:sldId id="467" r:id="rId103"/>
    <p:sldId id="465" r:id="rId104"/>
    <p:sldId id="466" r:id="rId105"/>
    <p:sldId id="464" r:id="rId106"/>
    <p:sldId id="462" r:id="rId107"/>
    <p:sldId id="463" r:id="rId108"/>
    <p:sldId id="461" r:id="rId109"/>
    <p:sldId id="460" r:id="rId110"/>
    <p:sldId id="468" r:id="rId111"/>
    <p:sldId id="394" r:id="rId112"/>
    <p:sldId id="401" r:id="rId113"/>
    <p:sldId id="395" r:id="rId114"/>
    <p:sldId id="407" r:id="rId115"/>
    <p:sldId id="396" r:id="rId116"/>
    <p:sldId id="397" r:id="rId117"/>
    <p:sldId id="469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3" autoAdjust="0"/>
    <p:restoredTop sz="95394" autoAdjust="0"/>
  </p:normalViewPr>
  <p:slideViewPr>
    <p:cSldViewPr snapToGrid="0" showGuides="1">
      <p:cViewPr varScale="1">
        <p:scale>
          <a:sx n="83" d="100"/>
          <a:sy n="83" d="100"/>
        </p:scale>
        <p:origin x="1170" y="90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3935</TotalTime>
  <Words>1041</Words>
  <Application>Microsoft Office PowerPoint</Application>
  <PresentationFormat>Экран (4:3)</PresentationFormat>
  <Paragraphs>391</Paragraphs>
  <Slides>115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115</vt:i4>
      </vt:variant>
    </vt:vector>
  </HeadingPairs>
  <TitlesOfParts>
    <vt:vector size="121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JohnOwl</cp:lastModifiedBy>
  <cp:revision>426</cp:revision>
  <dcterms:created xsi:type="dcterms:W3CDTF">2015-09-10T13:48:25Z</dcterms:created>
  <dcterms:modified xsi:type="dcterms:W3CDTF">2017-12-26T10:14:27Z</dcterms:modified>
</cp:coreProperties>
</file>